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8" r:id="rId5"/>
    <p:sldId id="257" r:id="rId6"/>
    <p:sldId id="276" r:id="rId7"/>
    <p:sldId id="288" r:id="rId8"/>
    <p:sldId id="298" r:id="rId9"/>
    <p:sldId id="299" r:id="rId10"/>
    <p:sldId id="300" r:id="rId11"/>
    <p:sldId id="315" r:id="rId12"/>
    <p:sldId id="316" r:id="rId13"/>
    <p:sldId id="317" r:id="rId14"/>
    <p:sldId id="318" r:id="rId15"/>
    <p:sldId id="301" r:id="rId16"/>
    <p:sldId id="302" r:id="rId17"/>
    <p:sldId id="303" r:id="rId18"/>
    <p:sldId id="304" r:id="rId19"/>
    <p:sldId id="329" r:id="rId20"/>
    <p:sldId id="323" r:id="rId21"/>
    <p:sldId id="321" r:id="rId22"/>
    <p:sldId id="295" r:id="rId23"/>
    <p:sldId id="294" r:id="rId24"/>
    <p:sldId id="289" r:id="rId25"/>
    <p:sldId id="292" r:id="rId26"/>
    <p:sldId id="290" r:id="rId27"/>
    <p:sldId id="305" r:id="rId28"/>
    <p:sldId id="293" r:id="rId29"/>
    <p:sldId id="260" r:id="rId30"/>
    <p:sldId id="296" r:id="rId31"/>
    <p:sldId id="297" r:id="rId32"/>
    <p:sldId id="273" r:id="rId33"/>
    <p:sldId id="26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am Nhat" initials="PN" lastIdx="1" clrIdx="0">
    <p:extLst>
      <p:ext uri="{19B8F6BF-5375-455C-9EA6-DF929625EA0E}">
        <p15:presenceInfo xmlns:p15="http://schemas.microsoft.com/office/powerpoint/2012/main" userId="6656d7074185ada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4" autoAdjust="0"/>
    <p:restoredTop sz="94660"/>
  </p:normalViewPr>
  <p:slideViewPr>
    <p:cSldViewPr snapToGrid="0">
      <p:cViewPr varScale="1">
        <p:scale>
          <a:sx n="50" d="100"/>
          <a:sy n="50" d="100"/>
        </p:scale>
        <p:origin x="34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DDA525-0DEA-4925-8A00-2145B50C59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DDB4EDA-99AD-48E0-843E-05E5053B7C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9AD193-61D5-4B8C-9593-EFFC9F655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F257-BB9A-46ED-BDD0-22A69405114F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A725D98-CA4E-475D-A9BA-3935EB92B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3141E3-B0C0-4F34-BF52-1B2F2241B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FDB71-2B71-4AB1-A2CB-3F3B364C0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173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5EC1FB-3B61-4A66-9297-4783C313C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E8329A6-970C-4AE3-BE0B-3F8471BF3C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217E33-2772-4EDF-9DE9-FD6C2F063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F257-BB9A-46ED-BDD0-22A69405114F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EFF0D4-F720-4109-BA56-948A4487C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54233F-2F7F-4239-889E-C24AA1F4D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FDB71-2B71-4AB1-A2CB-3F3B364C0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48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0633FF7-AD91-44B4-A9FE-DC7B545FC1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6D20D8A-7C8B-44A8-A452-E2BD3388CB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F48D89-6C15-4FD9-B044-EF64CD784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F257-BB9A-46ED-BDD0-22A69405114F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64F21F-A7B3-4E1C-AF03-2C0E9D6F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DFA962-A2E6-4371-9766-DF9965534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FDB71-2B71-4AB1-A2CB-3F3B364C0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51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B4B14-4FDC-7C49-A67F-3A9BBF733502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38237-1152-9342-B613-515DE3BD4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558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B4B14-4FDC-7C49-A67F-3A9BBF733502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38237-1152-9342-B613-515DE3BD4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895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B4B14-4FDC-7C49-A67F-3A9BBF733502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38237-1152-9342-B613-515DE3BD4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6738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B4B14-4FDC-7C49-A67F-3A9BBF733502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38237-1152-9342-B613-515DE3BD4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279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B4B14-4FDC-7C49-A67F-3A9BBF733502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38237-1152-9342-B613-515DE3BD4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85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B4B14-4FDC-7C49-A67F-3A9BBF733502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38237-1152-9342-B613-515DE3BD4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986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B4B14-4FDC-7C49-A67F-3A9BBF733502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38237-1152-9342-B613-515DE3BD4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719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B4B14-4FDC-7C49-A67F-3A9BBF733502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38237-1152-9342-B613-515DE3BD4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095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29D230-6509-4833-823C-0DC4D61C4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3005B5E-E0F6-46F9-A80A-113EE0B49C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43DB70-7BC9-41F2-8836-6C54B947F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F257-BB9A-46ED-BDD0-22A69405114F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3748B7-EB31-46AB-AEF6-340B732F6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AB3FEA-D3DC-4EC6-AED9-64C167C31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FDB71-2B71-4AB1-A2CB-3F3B364C0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457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B4B14-4FDC-7C49-A67F-3A9BBF733502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38237-1152-9342-B613-515DE3BD4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3698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B4B14-4FDC-7C49-A67F-3A9BBF733502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38237-1152-9342-B613-515DE3BD4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3227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B4B14-4FDC-7C49-A67F-3A9BBF733502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38237-1152-9342-B613-515DE3BD4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477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10/10/2021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-17227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7" y="2854089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9760291" y="235162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89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69" y="2200691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Heart 17"/>
          <p:cNvSpPr/>
          <p:nvPr userDrawn="1"/>
        </p:nvSpPr>
        <p:spPr>
          <a:xfrm>
            <a:off x="10561465" y="2133345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22494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562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10/10/2021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3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9894319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1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Heart 14"/>
          <p:cNvSpPr/>
          <p:nvPr userDrawn="1"/>
        </p:nvSpPr>
        <p:spPr>
          <a:xfrm>
            <a:off x="10720899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4969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10/10/2021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316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10/10/2021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0933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10/10/2021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5600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10/10/2021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670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C60272-45FA-4040-8686-4C1562B76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6D2084E-7DF3-4FA1-96FA-755256E78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033381-F154-4A56-88E6-9772100C2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F257-BB9A-46ED-BDD0-22A69405114F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F595E2-43C4-44DA-93D1-6E7182BD3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5BB2F7-1CEF-4706-B629-E7696ABB5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FDB71-2B71-4AB1-A2CB-3F3B364C0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225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10/10/2021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6861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10/10/2021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7773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10/10/2021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30262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10/10/2021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5248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10/10/2021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7813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10/10/2021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537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F3B326-EB11-4293-A4E3-6B83FA1D2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124516-0418-4317-8918-64B09FA3BE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7C2514D-ECEA-445D-BA57-951549B38E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D8E8738-D14D-46FA-AACB-FA1EEAABA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F257-BB9A-46ED-BDD0-22A69405114F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C4F707-8C27-4900-871E-EC47EC626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A73ED88-9F59-4C70-A0B3-679126AA4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FDB71-2B71-4AB1-A2CB-3F3B364C0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812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29293C-5F94-4529-9FBE-59CF253FD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4479078-53D1-4179-A0E5-1A3EB090F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B696680-9E28-4FC6-8C0D-2C02D2C8B7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F4AD20A-F807-4338-8A4D-E04C30C360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A085958-98ED-47E0-96C1-7376388511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A098103-2C56-466A-9201-38524B575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F257-BB9A-46ED-BDD0-22A69405114F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EC3300A-1AA6-4C01-A1E0-2475A7868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CBE8EBF-4C44-4236-AFB1-50FBDCB2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FDB71-2B71-4AB1-A2CB-3F3B364C0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00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1A15A5-4180-4B18-930D-8315CCDA1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B8FA589-AE0E-47B7-AD56-F4E6F1A51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F257-BB9A-46ED-BDD0-22A69405114F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F1958B2-5AC1-4B45-B13B-91DB5F03D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1F00E8A-B07C-48C2-9A84-7F36B24F3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FDB71-2B71-4AB1-A2CB-3F3B364C0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260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B8B9F5E-8E5A-4AF0-B5B9-6E78BC61F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F257-BB9A-46ED-BDD0-22A69405114F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30DEAAC-0246-41F8-92C8-A4C348F3F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E00F352-2007-4907-B0CB-601A1F9D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FDB71-2B71-4AB1-A2CB-3F3B364C0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92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A88A4D-3712-4A04-B61D-2FE0B5F6E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BA389E1-BFF6-42A5-B216-8F06E2372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D3559A1-3DA4-4925-9B7F-17D474DFB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8D79EE5-18E7-4297-A08B-1D27BA9CC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F257-BB9A-46ED-BDD0-22A69405114F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EE1E98E-E9E1-42D6-B673-BECF166BE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620D252-6628-4A89-A25B-1E8CA1128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FDB71-2B71-4AB1-A2CB-3F3B364C0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15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AFC43E-C500-4CCE-ABF0-FCBA8A72F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18E5635-73D3-45FB-AF0C-CBF66DBC6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AFDE2C5-7D44-4C69-848B-01F55C0356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8C27503-AA66-45AF-B5CE-FEFB06EFA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F257-BB9A-46ED-BDD0-22A69405114F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E5A99F4-380E-4592-B266-7FAA59964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5957B3-AB63-4B0E-AA60-D9BCBBED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FDB71-2B71-4AB1-A2CB-3F3B364C0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97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986A5DC-0814-4A3C-8600-6A11027F8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52D8115-E6D1-4828-AFDA-A10A4A9F1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E44FF7-B387-4BCA-BB28-4D1EEA9F76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BF257-BB9A-46ED-BDD0-22A69405114F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7EFFA8-6FA2-41D0-A704-39FF66D08C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B3400E-2E32-4E7D-A94B-3FE1F41A11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FDB71-2B71-4AB1-A2CB-3F3B364C0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3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B4B14-4FDC-7C49-A67F-3A9BBF733502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38237-1152-9342-B613-515DE3BD4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713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10/10/2021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21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4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1.png"/><Relationship Id="rId4" Type="http://schemas.openxmlformats.org/officeDocument/2006/relationships/oleObject" Target="../embeddings/oleObject1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54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0E59E96-D047-4657-9971-DC01EAE2BE36}"/>
              </a:ext>
            </a:extLst>
          </p:cNvPr>
          <p:cNvSpPr/>
          <p:nvPr/>
        </p:nvSpPr>
        <p:spPr>
          <a:xfrm>
            <a:off x="3877108" y="327172"/>
            <a:ext cx="4437776" cy="150162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CHỈ NHỊP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xmlns="" id="{BBC224C2-0FFB-46F1-B3BA-AEDCAD7E6483}"/>
              </a:ext>
            </a:extLst>
          </p:cNvPr>
          <p:cNvSpPr/>
          <p:nvPr/>
        </p:nvSpPr>
        <p:spPr>
          <a:xfrm>
            <a:off x="5557702" y="2504114"/>
            <a:ext cx="1076587" cy="150162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0E0993C-10A7-4C06-A843-A39ED99EABFB}"/>
              </a:ext>
            </a:extLst>
          </p:cNvPr>
          <p:cNvSpPr/>
          <p:nvPr/>
        </p:nvSpPr>
        <p:spPr>
          <a:xfrm>
            <a:off x="2866235" y="4681056"/>
            <a:ext cx="6459523" cy="1728132"/>
          </a:xfrm>
          <a:prstGeom prst="roundRect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nhịp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nhịp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4162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BED4C45-8AB2-43F1-A602-C1720343C76A}"/>
              </a:ext>
            </a:extLst>
          </p:cNvPr>
          <p:cNvSpPr txBox="1"/>
          <p:nvPr/>
        </p:nvSpPr>
        <p:spPr>
          <a:xfrm>
            <a:off x="539016" y="2413337"/>
            <a:ext cx="5693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080D78D-DB8E-423F-8D02-18EE63D64534}"/>
              </a:ext>
            </a:extLst>
          </p:cNvPr>
          <p:cNvSpPr txBox="1"/>
          <p:nvPr/>
        </p:nvSpPr>
        <p:spPr>
          <a:xfrm>
            <a:off x="539016" y="3429000"/>
            <a:ext cx="5693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8FBDD2F0-D948-489C-B5B4-B095612F64E1}"/>
              </a:ext>
            </a:extLst>
          </p:cNvPr>
          <p:cNvCxnSpPr>
            <a:cxnSpLocks/>
            <a:stCxn id="2" idx="3"/>
            <a:endCxn id="9" idx="1"/>
          </p:cNvCxnSpPr>
          <p:nvPr/>
        </p:nvCxnSpPr>
        <p:spPr>
          <a:xfrm flipV="1">
            <a:off x="1108403" y="1808347"/>
            <a:ext cx="1541753" cy="11128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5BF1996B-A54F-408B-8883-D0689853C875}"/>
              </a:ext>
            </a:extLst>
          </p:cNvPr>
          <p:cNvSpPr/>
          <p:nvPr/>
        </p:nvSpPr>
        <p:spPr>
          <a:xfrm>
            <a:off x="2650156" y="884297"/>
            <a:ext cx="6891688" cy="18481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nhịp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59DD1BCD-3235-4853-AB28-AB5BC5EBD554}"/>
              </a:ext>
            </a:extLst>
          </p:cNvPr>
          <p:cNvCxnSpPr>
            <a:cxnSpLocks/>
            <a:stCxn id="7" idx="3"/>
            <a:endCxn id="20" idx="1"/>
          </p:cNvCxnSpPr>
          <p:nvPr/>
        </p:nvCxnSpPr>
        <p:spPr>
          <a:xfrm>
            <a:off x="1108403" y="3936832"/>
            <a:ext cx="1541753" cy="13561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0006A513-BC35-4044-A6BD-2EF5BF3EB01A}"/>
              </a:ext>
            </a:extLst>
          </p:cNvPr>
          <p:cNvSpPr/>
          <p:nvPr/>
        </p:nvSpPr>
        <p:spPr>
          <a:xfrm>
            <a:off x="2650156" y="4368889"/>
            <a:ext cx="6891688" cy="18481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518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BED4C45-8AB2-43F1-A602-C1720343C76A}"/>
              </a:ext>
            </a:extLst>
          </p:cNvPr>
          <p:cNvSpPr txBox="1"/>
          <p:nvPr/>
        </p:nvSpPr>
        <p:spPr>
          <a:xfrm>
            <a:off x="539016" y="2413337"/>
            <a:ext cx="5693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080D78D-DB8E-423F-8D02-18EE63D64534}"/>
              </a:ext>
            </a:extLst>
          </p:cNvPr>
          <p:cNvSpPr txBox="1"/>
          <p:nvPr/>
        </p:nvSpPr>
        <p:spPr>
          <a:xfrm>
            <a:off x="539016" y="3429000"/>
            <a:ext cx="5693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8FBDD2F0-D948-489C-B5B4-B095612F64E1}"/>
              </a:ext>
            </a:extLst>
          </p:cNvPr>
          <p:cNvCxnSpPr>
            <a:cxnSpLocks/>
            <a:stCxn id="2" idx="3"/>
            <a:endCxn id="9" idx="1"/>
          </p:cNvCxnSpPr>
          <p:nvPr/>
        </p:nvCxnSpPr>
        <p:spPr>
          <a:xfrm flipV="1">
            <a:off x="1108403" y="1808347"/>
            <a:ext cx="1541753" cy="11128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5BF1996B-A54F-408B-8883-D0689853C875}"/>
              </a:ext>
            </a:extLst>
          </p:cNvPr>
          <p:cNvSpPr/>
          <p:nvPr/>
        </p:nvSpPr>
        <p:spPr>
          <a:xfrm>
            <a:off x="2650156" y="884297"/>
            <a:ext cx="6891688" cy="18481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phách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nhịp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59DD1BCD-3235-4853-AB28-AB5BC5EBD554}"/>
              </a:ext>
            </a:extLst>
          </p:cNvPr>
          <p:cNvCxnSpPr>
            <a:cxnSpLocks/>
            <a:stCxn id="7" idx="3"/>
            <a:endCxn id="20" idx="1"/>
          </p:cNvCxnSpPr>
          <p:nvPr/>
        </p:nvCxnSpPr>
        <p:spPr>
          <a:xfrm>
            <a:off x="1108403" y="3936832"/>
            <a:ext cx="1541753" cy="13561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0006A513-BC35-4044-A6BD-2EF5BF3EB01A}"/>
              </a:ext>
            </a:extLst>
          </p:cNvPr>
          <p:cNvSpPr/>
          <p:nvPr/>
        </p:nvSpPr>
        <p:spPr>
          <a:xfrm>
            <a:off x="2650156" y="4368889"/>
            <a:ext cx="6891688" cy="18481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phách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đen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0468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C49B378-4BAD-49DB-9A23-A921E6900116}"/>
              </a:ext>
            </a:extLst>
          </p:cNvPr>
          <p:cNvSpPr txBox="1"/>
          <p:nvPr/>
        </p:nvSpPr>
        <p:spPr>
          <a:xfrm>
            <a:off x="64832" y="712758"/>
            <a:ext cx="16914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1)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niệm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E487EA6-CA00-4ED2-A72D-1EDBED35E6AD}"/>
              </a:ext>
            </a:extLst>
          </p:cNvPr>
          <p:cNvSpPr txBox="1"/>
          <p:nvPr/>
        </p:nvSpPr>
        <p:spPr>
          <a:xfrm>
            <a:off x="0" y="1252043"/>
            <a:ext cx="121920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	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(o)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23F5259-E204-4EA1-B950-8C18D2EC777C}"/>
              </a:ext>
            </a:extLst>
          </p:cNvPr>
          <p:cNvSpPr txBox="1"/>
          <p:nvPr/>
        </p:nvSpPr>
        <p:spPr>
          <a:xfrm>
            <a:off x="867693" y="1181258"/>
            <a:ext cx="300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7BA50CB-7220-4C53-91AE-C9DD13C28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1032"/>
            <a:ext cx="11920251" cy="20670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CB9A067-F6D5-49D8-B1BE-EC1EC0450064}"/>
              </a:ext>
            </a:extLst>
          </p:cNvPr>
          <p:cNvSpPr txBox="1"/>
          <p:nvPr/>
        </p:nvSpPr>
        <p:spPr>
          <a:xfrm>
            <a:off x="573714" y="4497710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DD57E07-BB62-40D0-A308-FF7B642CE360}"/>
              </a:ext>
            </a:extLst>
          </p:cNvPr>
          <p:cNvSpPr txBox="1"/>
          <p:nvPr/>
        </p:nvSpPr>
        <p:spPr>
          <a:xfrm>
            <a:off x="1166998" y="4020331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&gt;&gt;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D02E1E4-A5BA-4497-A1E9-BBD2C29AE52B}"/>
              </a:ext>
            </a:extLst>
          </p:cNvPr>
          <p:cNvSpPr txBox="1"/>
          <p:nvPr/>
        </p:nvSpPr>
        <p:spPr>
          <a:xfrm>
            <a:off x="3530638" y="400931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C5629FA-5E21-429E-A685-E27AF5886673}"/>
              </a:ext>
            </a:extLst>
          </p:cNvPr>
          <p:cNvSpPr txBox="1"/>
          <p:nvPr/>
        </p:nvSpPr>
        <p:spPr>
          <a:xfrm>
            <a:off x="6096000" y="4006831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&gt;&gt;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A37A371-F9A7-43CD-99F4-9FE1E5E47C23}"/>
              </a:ext>
            </a:extLst>
          </p:cNvPr>
          <p:cNvSpPr txBox="1"/>
          <p:nvPr/>
        </p:nvSpPr>
        <p:spPr>
          <a:xfrm>
            <a:off x="7386891" y="400931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270CC12-9BB8-499B-8479-0A85D0412CA4}"/>
              </a:ext>
            </a:extLst>
          </p:cNvPr>
          <p:cNvSpPr txBox="1"/>
          <p:nvPr/>
        </p:nvSpPr>
        <p:spPr>
          <a:xfrm>
            <a:off x="-69670" y="20447"/>
            <a:ext cx="20649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Nhịp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: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605A20C-F875-4C0C-AB60-03F5BC9F4332}"/>
              </a:ext>
            </a:extLst>
          </p:cNvPr>
          <p:cNvSpPr txBox="1"/>
          <p:nvPr/>
        </p:nvSpPr>
        <p:spPr>
          <a:xfrm>
            <a:off x="1343549" y="-85740"/>
            <a:ext cx="3642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84FBDA8-7F5A-4287-B872-C739B330E0EF}"/>
              </a:ext>
            </a:extLst>
          </p:cNvPr>
          <p:cNvSpPr txBox="1"/>
          <p:nvPr/>
        </p:nvSpPr>
        <p:spPr>
          <a:xfrm>
            <a:off x="8815251" y="4006831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&gt;&gt;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2389B6C-A97C-437A-998A-5E1F318ACAC9}"/>
              </a:ext>
            </a:extLst>
          </p:cNvPr>
          <p:cNvSpPr txBox="1"/>
          <p:nvPr/>
        </p:nvSpPr>
        <p:spPr>
          <a:xfrm>
            <a:off x="10388294" y="403604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92991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F59D9D1-682B-4BCE-8E29-A6FF4C16F658}"/>
              </a:ext>
            </a:extLst>
          </p:cNvPr>
          <p:cNvSpPr txBox="1"/>
          <p:nvPr/>
        </p:nvSpPr>
        <p:spPr>
          <a:xfrm>
            <a:off x="0" y="88136"/>
            <a:ext cx="3714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nhịp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98E7D43-F21E-4E28-AC3E-E1CDEE0232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53" y="710213"/>
            <a:ext cx="7546553" cy="580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F59D9D1-682B-4BCE-8E29-A6FF4C16F658}"/>
              </a:ext>
            </a:extLst>
          </p:cNvPr>
          <p:cNvSpPr txBox="1"/>
          <p:nvPr/>
        </p:nvSpPr>
        <p:spPr>
          <a:xfrm>
            <a:off x="0" y="88136"/>
            <a:ext cx="3714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nhịp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98E7D43-F21E-4E28-AC3E-E1CDEE0232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3543" y="710213"/>
            <a:ext cx="7138930" cy="613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38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F59D9D1-682B-4BCE-8E29-A6FF4C16F658}"/>
              </a:ext>
            </a:extLst>
          </p:cNvPr>
          <p:cNvSpPr txBox="1"/>
          <p:nvPr/>
        </p:nvSpPr>
        <p:spPr>
          <a:xfrm>
            <a:off x="0" y="88136"/>
            <a:ext cx="3714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nhịp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A60981-631A-4F92-A6E8-31D770720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" y="771181"/>
            <a:ext cx="12192000" cy="608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5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757BF1-6057-417C-8891-EFC55AC90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991"/>
            <a:ext cx="12192000" cy="1325563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B1177FF-9204-408B-A113-58AABF14A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39" y="976013"/>
            <a:ext cx="10501162" cy="490597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97DFEF8D-CA38-4403-8095-4B2816F9AFF6}"/>
              </a:ext>
            </a:extLst>
          </p:cNvPr>
          <p:cNvSpPr/>
          <p:nvPr/>
        </p:nvSpPr>
        <p:spPr>
          <a:xfrm>
            <a:off x="3291838" y="4694518"/>
            <a:ext cx="558266" cy="4812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A1A0E0FF-22ED-4025-9E14-A182CA5CB5D6}"/>
              </a:ext>
            </a:extLst>
          </p:cNvPr>
          <p:cNvSpPr/>
          <p:nvPr/>
        </p:nvSpPr>
        <p:spPr>
          <a:xfrm>
            <a:off x="8341897" y="4720994"/>
            <a:ext cx="558266" cy="4812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CD3FADB5-B041-4A04-B987-A08AE2A9E48B}"/>
              </a:ext>
            </a:extLst>
          </p:cNvPr>
          <p:cNvSpPr/>
          <p:nvPr/>
        </p:nvSpPr>
        <p:spPr>
          <a:xfrm>
            <a:off x="9408697" y="3073860"/>
            <a:ext cx="558266" cy="4812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5293396A-DD9A-48A1-9E93-807B323D2E65}"/>
              </a:ext>
            </a:extLst>
          </p:cNvPr>
          <p:cNvSpPr/>
          <p:nvPr/>
        </p:nvSpPr>
        <p:spPr>
          <a:xfrm>
            <a:off x="7057383" y="3633697"/>
            <a:ext cx="558266" cy="4812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3AE40A13-87F3-4BE9-9A24-29EB58AB7D35}"/>
              </a:ext>
            </a:extLst>
          </p:cNvPr>
          <p:cNvSpPr/>
          <p:nvPr/>
        </p:nvSpPr>
        <p:spPr>
          <a:xfrm>
            <a:off x="8242371" y="2060944"/>
            <a:ext cx="558266" cy="4812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E15C3762-34D4-4575-BAAE-1BB6E7AD2512}"/>
              </a:ext>
            </a:extLst>
          </p:cNvPr>
          <p:cNvSpPr/>
          <p:nvPr/>
        </p:nvSpPr>
        <p:spPr>
          <a:xfrm>
            <a:off x="3353586" y="2060943"/>
            <a:ext cx="558266" cy="4812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F55B7164-7608-4AB2-9397-320A838A4B39}"/>
              </a:ext>
            </a:extLst>
          </p:cNvPr>
          <p:cNvSpPr/>
          <p:nvPr/>
        </p:nvSpPr>
        <p:spPr>
          <a:xfrm>
            <a:off x="3291838" y="4715753"/>
            <a:ext cx="558266" cy="4812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D3539294-8456-4F55-98E1-87C2C37E1A8A}"/>
              </a:ext>
            </a:extLst>
          </p:cNvPr>
          <p:cNvSpPr/>
          <p:nvPr/>
        </p:nvSpPr>
        <p:spPr>
          <a:xfrm>
            <a:off x="4486157" y="3633697"/>
            <a:ext cx="558266" cy="4812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5DB7BDEB-4115-41B1-8B48-B03897BA6D82}"/>
              </a:ext>
            </a:extLst>
          </p:cNvPr>
          <p:cNvSpPr/>
          <p:nvPr/>
        </p:nvSpPr>
        <p:spPr>
          <a:xfrm>
            <a:off x="2078859" y="3073860"/>
            <a:ext cx="558266" cy="4812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7155B8D2-7DCF-4F7E-92B2-5E33088511BB}"/>
              </a:ext>
            </a:extLst>
          </p:cNvPr>
          <p:cNvSpPr/>
          <p:nvPr/>
        </p:nvSpPr>
        <p:spPr>
          <a:xfrm>
            <a:off x="8341897" y="4715753"/>
            <a:ext cx="558266" cy="4812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91C3E78D-D619-4440-B30E-02FD3EF9BD27}"/>
              </a:ext>
            </a:extLst>
          </p:cNvPr>
          <p:cNvSpPr/>
          <p:nvPr/>
        </p:nvSpPr>
        <p:spPr>
          <a:xfrm>
            <a:off x="7057383" y="3633696"/>
            <a:ext cx="558266" cy="4812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BEAF1430-A614-49AF-AC4D-C8466C5EE557}"/>
              </a:ext>
            </a:extLst>
          </p:cNvPr>
          <p:cNvSpPr/>
          <p:nvPr/>
        </p:nvSpPr>
        <p:spPr>
          <a:xfrm>
            <a:off x="9408697" y="3073859"/>
            <a:ext cx="558266" cy="4812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98017918-B174-4C46-AF11-15EE11B33BF3}"/>
              </a:ext>
            </a:extLst>
          </p:cNvPr>
          <p:cNvSpPr/>
          <p:nvPr/>
        </p:nvSpPr>
        <p:spPr>
          <a:xfrm>
            <a:off x="8226364" y="2055703"/>
            <a:ext cx="558266" cy="4812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295031D6-470A-4E45-BDB6-A8BF77D7AF38}"/>
              </a:ext>
            </a:extLst>
          </p:cNvPr>
          <p:cNvSpPr/>
          <p:nvPr/>
        </p:nvSpPr>
        <p:spPr>
          <a:xfrm>
            <a:off x="4486157" y="3633695"/>
            <a:ext cx="558266" cy="4812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C900F062-BA11-4657-AC25-9C9E11C8F93E}"/>
              </a:ext>
            </a:extLst>
          </p:cNvPr>
          <p:cNvSpPr/>
          <p:nvPr/>
        </p:nvSpPr>
        <p:spPr>
          <a:xfrm>
            <a:off x="2078859" y="3073858"/>
            <a:ext cx="558266" cy="4812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CD0F22D7-8D0F-4D85-8410-21797E2FB982}"/>
              </a:ext>
            </a:extLst>
          </p:cNvPr>
          <p:cNvSpPr/>
          <p:nvPr/>
        </p:nvSpPr>
        <p:spPr>
          <a:xfrm>
            <a:off x="3337579" y="2039708"/>
            <a:ext cx="558266" cy="4812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27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A56B3B-73DE-417C-B619-A1A4B7DA4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5028" y="1222414"/>
            <a:ext cx="5741943" cy="1690097"/>
          </a:xfrm>
        </p:spPr>
        <p:txBody>
          <a:bodyPr>
            <a:norm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D57E897-CD60-419C-BCF7-5E62AA4CD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342" y="2676524"/>
            <a:ext cx="4239442" cy="4352926"/>
          </a:xfrm>
          <a:prstGeom prst="rect">
            <a:avLst/>
          </a:prstGeom>
          <a:effectLst>
            <a:softEdge rad="698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1E328A7-A715-4BB8-B4AB-CC88277C4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1225" y="2676524"/>
            <a:ext cx="4310198" cy="4181475"/>
          </a:xfrm>
          <a:prstGeom prst="rect">
            <a:avLst/>
          </a:prstGeom>
          <a:effectLst>
            <a:softEdge rad="584200"/>
          </a:effectLst>
        </p:spPr>
      </p:pic>
    </p:spTree>
    <p:extLst>
      <p:ext uri="{BB962C8B-B14F-4D97-AF65-F5344CB8AC3E}">
        <p14:creationId xmlns:p14="http://schemas.microsoft.com/office/powerpoint/2010/main" val="74620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0 BPM 4.4">
            <a:hlinkClick r:id="" action="ppaction://media"/>
            <a:extLst>
              <a:ext uri="{FF2B5EF4-FFF2-40B4-BE49-F238E27FC236}">
                <a16:creationId xmlns:a16="http://schemas.microsoft.com/office/drawing/2014/main" xmlns="" id="{F3CCA542-BE60-4FFD-A9E7-E112E16896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C2CCBE-86FF-48AD-91E0-A435A526CA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388" y="0"/>
            <a:ext cx="8583223" cy="41775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5A9160-AFF6-4CC5-9C44-20BBE3003E6D}"/>
              </a:ext>
            </a:extLst>
          </p:cNvPr>
          <p:cNvSpPr txBox="1"/>
          <p:nvPr/>
        </p:nvSpPr>
        <p:spPr>
          <a:xfrm>
            <a:off x="4253210" y="4981308"/>
            <a:ext cx="37465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50 BPM</a:t>
            </a:r>
          </a:p>
        </p:txBody>
      </p:sp>
    </p:spTree>
    <p:extLst>
      <p:ext uri="{BB962C8B-B14F-4D97-AF65-F5344CB8AC3E}">
        <p14:creationId xmlns:p14="http://schemas.microsoft.com/office/powerpoint/2010/main" val="406607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3755AA4-384C-4D30-B551-7B6DB0797850}"/>
              </a:ext>
            </a:extLst>
          </p:cNvPr>
          <p:cNvSpPr txBox="1"/>
          <p:nvPr/>
        </p:nvSpPr>
        <p:spPr>
          <a:xfrm>
            <a:off x="1703291" y="616015"/>
            <a:ext cx="8939435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6: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4/4</a:t>
            </a:r>
          </a:p>
          <a:p>
            <a:pPr algn="ctr"/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TĐN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6198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57536-D53C-4F90-A858-BC80390FA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351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TĐN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“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298F00C-DA99-4401-8BBE-CD6FAD1AF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530" y="980121"/>
            <a:ext cx="8227996" cy="547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3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245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CC9F06-00D8-493D-B744-371839E7E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265" y="316999"/>
            <a:ext cx="11049802" cy="1473300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*Quan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B23708-C880-431B-8CBD-8F6A19C74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265" y="2085508"/>
            <a:ext cx="11049802" cy="4351338"/>
          </a:xfrm>
        </p:spPr>
        <p:txBody>
          <a:bodyPr>
            <a:normAutofit/>
          </a:bodyPr>
          <a:lstStyle/>
          <a:p>
            <a:pPr marL="514350" indent="-514350">
              <a:buAutoNum type="arabicParenR"/>
            </a:pP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TĐN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2? </a:t>
            </a:r>
          </a:p>
          <a:p>
            <a:pPr marL="514350" indent="-514350">
              <a:buAutoNum type="arabicParenR"/>
            </a:pP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TĐN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AutoNum type="arabicParenR"/>
            </a:pP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AutoNum type="arabicParenR"/>
            </a:pP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AutoNum type="arabicParenR"/>
            </a:pP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56649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6E07A9F-6E77-4C7C-A576-D5572E199F06}"/>
              </a:ext>
            </a:extLst>
          </p:cNvPr>
          <p:cNvSpPr/>
          <p:nvPr/>
        </p:nvSpPr>
        <p:spPr>
          <a:xfrm>
            <a:off x="192505" y="182880"/>
            <a:ext cx="2319689" cy="14630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Nhịp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8E405DA-BDD2-47EA-9CA1-7ED5612F30E3}"/>
              </a:ext>
            </a:extLst>
          </p:cNvPr>
          <p:cNvSpPr/>
          <p:nvPr/>
        </p:nvSpPr>
        <p:spPr>
          <a:xfrm>
            <a:off x="3315904" y="182876"/>
            <a:ext cx="2202582" cy="14630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82312C0A-5188-4DE4-B86D-1B9608CCB1F9}"/>
              </a:ext>
            </a:extLst>
          </p:cNvPr>
          <p:cNvSpPr/>
          <p:nvPr/>
        </p:nvSpPr>
        <p:spPr>
          <a:xfrm>
            <a:off x="6439301" y="182877"/>
            <a:ext cx="2319689" cy="146303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2EAA36E4-BDF3-4E35-B300-A4F929B6A4BB}"/>
              </a:ext>
            </a:extLst>
          </p:cNvPr>
          <p:cNvSpPr/>
          <p:nvPr/>
        </p:nvSpPr>
        <p:spPr>
          <a:xfrm>
            <a:off x="9679806" y="182878"/>
            <a:ext cx="2319689" cy="146303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AE1E6A9E-3CD4-4426-B7A2-66772D3AF0AD}"/>
              </a:ext>
            </a:extLst>
          </p:cNvPr>
          <p:cNvSpPr/>
          <p:nvPr/>
        </p:nvSpPr>
        <p:spPr>
          <a:xfrm>
            <a:off x="3017519" y="2006865"/>
            <a:ext cx="413887" cy="8951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77C08124-6DD7-40D9-B44C-35439B2E4172}"/>
              </a:ext>
            </a:extLst>
          </p:cNvPr>
          <p:cNvSpPr/>
          <p:nvPr/>
        </p:nvSpPr>
        <p:spPr>
          <a:xfrm>
            <a:off x="3224463" y="1838425"/>
            <a:ext cx="1742172" cy="279129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7BD03B79-4F31-444D-8822-9D5D47F3E6B0}"/>
              </a:ext>
            </a:extLst>
          </p:cNvPr>
          <p:cNvSpPr/>
          <p:nvPr/>
        </p:nvSpPr>
        <p:spPr>
          <a:xfrm>
            <a:off x="5889057" y="2117554"/>
            <a:ext cx="413886" cy="779646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C7A7FD48-5442-47B1-8BA9-70C966CE3363}"/>
              </a:ext>
            </a:extLst>
          </p:cNvPr>
          <p:cNvSpPr/>
          <p:nvPr/>
        </p:nvSpPr>
        <p:spPr>
          <a:xfrm>
            <a:off x="7137134" y="3705723"/>
            <a:ext cx="413886" cy="779646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9357381-AF1F-4910-A8E6-F8E7694EEE0C}"/>
              </a:ext>
            </a:extLst>
          </p:cNvPr>
          <p:cNvSpPr/>
          <p:nvPr/>
        </p:nvSpPr>
        <p:spPr>
          <a:xfrm>
            <a:off x="9166460" y="5043632"/>
            <a:ext cx="413886" cy="779646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xmlns="" id="{8C3719ED-BF8C-4561-986A-FDF3D7434AA3}"/>
              </a:ext>
            </a:extLst>
          </p:cNvPr>
          <p:cNvSpPr/>
          <p:nvPr/>
        </p:nvSpPr>
        <p:spPr>
          <a:xfrm>
            <a:off x="349520" y="5982977"/>
            <a:ext cx="11569959" cy="791047"/>
          </a:xfrm>
          <a:prstGeom prst="right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140BB624-1081-4427-ACAE-08840B92E12F}"/>
              </a:ext>
            </a:extLst>
          </p:cNvPr>
          <p:cNvSpPr/>
          <p:nvPr/>
        </p:nvSpPr>
        <p:spPr>
          <a:xfrm>
            <a:off x="10251318" y="4342774"/>
            <a:ext cx="1848403" cy="156035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5223676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3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E37E3DD9-26F3-4817-BA68-18E915A6C023}"/>
              </a:ext>
            </a:extLst>
          </p:cNvPr>
          <p:cNvSpPr/>
          <p:nvPr/>
        </p:nvSpPr>
        <p:spPr>
          <a:xfrm>
            <a:off x="296778" y="0"/>
            <a:ext cx="2319689" cy="146303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93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/>
        </p:nvSpPr>
        <p:spPr bwMode="auto">
          <a:xfrm>
            <a:off x="1323975" y="1447800"/>
            <a:ext cx="301942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1520825" y="1735138"/>
            <a:ext cx="2628900" cy="4381500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1325563" y="1449388"/>
            <a:ext cx="3019425" cy="285750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1325563" y="6116638"/>
            <a:ext cx="3019425" cy="288925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1325563" y="6232525"/>
            <a:ext cx="3019425" cy="173038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op sand"/>
          <p:cNvSpPr>
            <a:spLocks/>
          </p:cNvSpPr>
          <p:nvPr/>
        </p:nvSpPr>
        <p:spPr bwMode="auto">
          <a:xfrm>
            <a:off x="1638300" y="2382838"/>
            <a:ext cx="2395538" cy="1495425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ottom sand"/>
          <p:cNvSpPr>
            <a:spLocks/>
          </p:cNvSpPr>
          <p:nvPr/>
        </p:nvSpPr>
        <p:spPr bwMode="auto">
          <a:xfrm>
            <a:off x="1625600" y="5057775"/>
            <a:ext cx="2417763" cy="1058863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traight connector"/>
          <p:cNvSpPr>
            <a:spLocks noChangeArrowheads="1"/>
          </p:cNvSpPr>
          <p:nvPr/>
        </p:nvSpPr>
        <p:spPr bwMode="auto">
          <a:xfrm>
            <a:off x="2792413" y="3855244"/>
            <a:ext cx="87313" cy="2259807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button: start timer"/>
          <p:cNvGrpSpPr/>
          <p:nvPr/>
        </p:nvGrpSpPr>
        <p:grpSpPr>
          <a:xfrm>
            <a:off x="1512000" y="185859"/>
            <a:ext cx="2636838" cy="799962"/>
            <a:chOff x="1332706" y="185859"/>
            <a:chExt cx="2636838" cy="799962"/>
          </a:xfrm>
        </p:grpSpPr>
        <p:sp>
          <p:nvSpPr>
            <p:cNvPr id="13" name="Rounded Rectangle 12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5" name="times up"/>
          <p:cNvGrpSpPr/>
          <p:nvPr/>
        </p:nvGrpSpPr>
        <p:grpSpPr>
          <a:xfrm>
            <a:off x="1512000" y="185859"/>
            <a:ext cx="2636838" cy="799962"/>
            <a:chOff x="4321176" y="185859"/>
            <a:chExt cx="2636838" cy="799962"/>
          </a:xfrm>
        </p:grpSpPr>
        <p:sp>
          <p:nvSpPr>
            <p:cNvPr id="16" name="Rounded Rectangle 15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97F8153-8496-4443-A258-B4728722B5C5}"/>
              </a:ext>
            </a:extLst>
          </p:cNvPr>
          <p:cNvSpPr txBox="1"/>
          <p:nvPr/>
        </p:nvSpPr>
        <p:spPr>
          <a:xfrm>
            <a:off x="7934640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LIMIT: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minutes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379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12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E37E3DD9-26F3-4817-BA68-18E915A6C023}"/>
              </a:ext>
            </a:extLst>
          </p:cNvPr>
          <p:cNvSpPr/>
          <p:nvPr/>
        </p:nvSpPr>
        <p:spPr>
          <a:xfrm>
            <a:off x="296778" y="0"/>
            <a:ext cx="2319689" cy="146303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xmlns="" id="{0B246C9E-056D-4CF4-AD87-DDB70A1CDEAB}"/>
              </a:ext>
            </a:extLst>
          </p:cNvPr>
          <p:cNvSpPr/>
          <p:nvPr/>
        </p:nvSpPr>
        <p:spPr>
          <a:xfrm>
            <a:off x="1511166" y="2687921"/>
            <a:ext cx="9500135" cy="45238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xmlns="" id="{603CFACD-2B12-4EC7-A29B-FC6AD1B41140}"/>
              </a:ext>
            </a:extLst>
          </p:cNvPr>
          <p:cNvSpPr/>
          <p:nvPr/>
        </p:nvSpPr>
        <p:spPr>
          <a:xfrm>
            <a:off x="835793" y="4503019"/>
            <a:ext cx="10175508" cy="45238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xmlns="" id="{AEDB447F-8051-4DD5-A504-B7C4F28B273B}"/>
              </a:ext>
            </a:extLst>
          </p:cNvPr>
          <p:cNvSpPr/>
          <p:nvPr/>
        </p:nvSpPr>
        <p:spPr>
          <a:xfrm>
            <a:off x="835793" y="6046270"/>
            <a:ext cx="10175508" cy="45238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9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1704" r="-1755" b="11704"/>
          <a:stretch/>
        </p:blipFill>
        <p:spPr>
          <a:xfrm>
            <a:off x="0" y="-186266"/>
            <a:ext cx="12192000" cy="4385734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" y="4876800"/>
            <a:ext cx="1742269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0" y="4555067"/>
          <a:ext cx="12192000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4" imgW="5544324" imgH="847843" progId="PBrush">
                  <p:embed/>
                </p:oleObj>
              </mc:Choice>
              <mc:Fallback>
                <p:oleObj r:id="rId4" imgW="5544324" imgH="847843" progId="PBrush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55067"/>
                        <a:ext cx="12192000" cy="2590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646766" y="4522856"/>
            <a:ext cx="8898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ĐỌC THANG ÂM ĐÔ TRƯỞNG </a:t>
            </a: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(C)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77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528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E796F2-91DA-465E-B470-39FC9BA0D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ập đọc nhạc số 2 lớp 7  TDN Số 2 Lớp 7  Ánh trăng">
            <a:hlinkClick r:id="" action="ppaction://media"/>
            <a:extLst>
              <a:ext uri="{FF2B5EF4-FFF2-40B4-BE49-F238E27FC236}">
                <a16:creationId xmlns:a16="http://schemas.microsoft.com/office/drawing/2014/main" xmlns="" id="{900BF81E-A4DE-4887-971A-2D864F039D6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422192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71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C405189-8C2A-4A9C-999B-90734CD53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29" y="2027755"/>
            <a:ext cx="11682101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Tập đánh nhịp 4/4, đọc nhạc và ghép lời chuẩn xác bài TĐN số 2.</a:t>
            </a:r>
            <a:endParaRPr lang="en-US" sz="5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TĐN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02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01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4E0C12-C608-4630-B5C4-DAB61BE39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ly cay da">
            <a:hlinkClick r:id="" action="ppaction://media"/>
            <a:extLst>
              <a:ext uri="{FF2B5EF4-FFF2-40B4-BE49-F238E27FC236}">
                <a16:creationId xmlns:a16="http://schemas.microsoft.com/office/drawing/2014/main" xmlns="" id="{968F8E74-D41D-490D-B833-6361067F655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1658245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y cay da beat">
            <a:hlinkClick r:id="" action="ppaction://media"/>
            <a:extLst>
              <a:ext uri="{FF2B5EF4-FFF2-40B4-BE49-F238E27FC236}">
                <a16:creationId xmlns:a16="http://schemas.microsoft.com/office/drawing/2014/main" xmlns="" id="{1F3BE46A-3E4D-4B81-AC8A-DAE7A8F95C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0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67A95FC-F9D2-4164-87BC-3EEB8D6DD82D}"/>
              </a:ext>
            </a:extLst>
          </p:cNvPr>
          <p:cNvSpPr txBox="1"/>
          <p:nvPr/>
        </p:nvSpPr>
        <p:spPr>
          <a:xfrm>
            <a:off x="38500" y="1807050"/>
            <a:ext cx="1322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E35D929-E4CA-4326-A011-056046AC2C0F}"/>
              </a:ext>
            </a:extLst>
          </p:cNvPr>
          <p:cNvSpPr txBox="1"/>
          <p:nvPr/>
        </p:nvSpPr>
        <p:spPr>
          <a:xfrm>
            <a:off x="0" y="75268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nhịp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DF712A7-EF09-41CD-8AE3-ECDB8DB5CE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8259"/>
            <a:ext cx="12192000" cy="307615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ACA7C87-F512-40D2-9ACD-BBFC496EF83C}"/>
              </a:ext>
            </a:extLst>
          </p:cNvPr>
          <p:cNvSpPr txBox="1"/>
          <p:nvPr/>
        </p:nvSpPr>
        <p:spPr>
          <a:xfrm>
            <a:off x="1857675" y="5222946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4AAEE52-1490-433E-A86C-8B469E7940B7}"/>
              </a:ext>
            </a:extLst>
          </p:cNvPr>
          <p:cNvSpPr txBox="1"/>
          <p:nvPr/>
        </p:nvSpPr>
        <p:spPr>
          <a:xfrm>
            <a:off x="5476773" y="5222946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376674B-1CF0-4901-AE14-9E6C01517C51}"/>
              </a:ext>
            </a:extLst>
          </p:cNvPr>
          <p:cNvSpPr txBox="1"/>
          <p:nvPr/>
        </p:nvSpPr>
        <p:spPr>
          <a:xfrm>
            <a:off x="8834386" y="5222946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64F9B6-E8AC-4D7D-8219-177A4AFAA018}"/>
              </a:ext>
            </a:extLst>
          </p:cNvPr>
          <p:cNvSpPr txBox="1"/>
          <p:nvPr/>
        </p:nvSpPr>
        <p:spPr>
          <a:xfrm>
            <a:off x="1732547" y="2906830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‘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86471A3-38D0-499B-8649-6B9D9C9F5169}"/>
              </a:ext>
            </a:extLst>
          </p:cNvPr>
          <p:cNvSpPr txBox="1"/>
          <p:nvPr/>
        </p:nvSpPr>
        <p:spPr>
          <a:xfrm>
            <a:off x="3378467" y="2906830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‘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566CC65-2503-4B0D-90F0-2CA3992033F0}"/>
              </a:ext>
            </a:extLst>
          </p:cNvPr>
          <p:cNvSpPr txBox="1"/>
          <p:nvPr/>
        </p:nvSpPr>
        <p:spPr>
          <a:xfrm>
            <a:off x="5544151" y="2906829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‘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1C378CE-BA99-4065-89E3-170FA91FF6AB}"/>
              </a:ext>
            </a:extLst>
          </p:cNvPr>
          <p:cNvSpPr txBox="1"/>
          <p:nvPr/>
        </p:nvSpPr>
        <p:spPr>
          <a:xfrm>
            <a:off x="6720704" y="2906829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‘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DB25617-3D45-4944-B938-4FCD248D4158}"/>
              </a:ext>
            </a:extLst>
          </p:cNvPr>
          <p:cNvSpPr txBox="1"/>
          <p:nvPr/>
        </p:nvSpPr>
        <p:spPr>
          <a:xfrm>
            <a:off x="8033835" y="2906828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‘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205264AE-B3CB-4871-822F-C9E4DCDB6733}"/>
              </a:ext>
            </a:extLst>
          </p:cNvPr>
          <p:cNvSpPr txBox="1"/>
          <p:nvPr/>
        </p:nvSpPr>
        <p:spPr>
          <a:xfrm>
            <a:off x="9662577" y="2906827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‘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xmlns="" id="{ED471E72-7967-4C79-9EAD-7251878A2631}"/>
              </a:ext>
            </a:extLst>
          </p:cNvPr>
          <p:cNvSpPr/>
          <p:nvPr/>
        </p:nvSpPr>
        <p:spPr>
          <a:xfrm>
            <a:off x="335902" y="5982977"/>
            <a:ext cx="11569959" cy="791047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xmlns="" id="{BA5DB107-0FEA-4EE6-AD61-5B1EA2D7717E}"/>
              </a:ext>
            </a:extLst>
          </p:cNvPr>
          <p:cNvSpPr/>
          <p:nvPr/>
        </p:nvSpPr>
        <p:spPr>
          <a:xfrm>
            <a:off x="349520" y="5982977"/>
            <a:ext cx="11569959" cy="791047"/>
          </a:xfrm>
          <a:prstGeom prst="right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D47FE21-21DE-487D-9D40-6299F814DF30}"/>
              </a:ext>
            </a:extLst>
          </p:cNvPr>
          <p:cNvSpPr/>
          <p:nvPr/>
        </p:nvSpPr>
        <p:spPr>
          <a:xfrm>
            <a:off x="4660640" y="1641067"/>
            <a:ext cx="2920482" cy="1046405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4FE71AF-2AA4-4F50-AC76-539242262044}"/>
              </a:ext>
            </a:extLst>
          </p:cNvPr>
          <p:cNvSpPr txBox="1"/>
          <p:nvPr/>
        </p:nvSpPr>
        <p:spPr>
          <a:xfrm>
            <a:off x="0" y="65558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Nhịp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D2E52CB-59F0-49F8-B5AF-CE2A4EED1689}"/>
              </a:ext>
            </a:extLst>
          </p:cNvPr>
          <p:cNvSpPr txBox="1"/>
          <p:nvPr/>
        </p:nvSpPr>
        <p:spPr>
          <a:xfrm>
            <a:off x="2122397" y="-13627"/>
            <a:ext cx="3898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84431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5" dur="3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9" grpId="0"/>
      <p:bldP spid="30" grpId="0"/>
      <p:bldP spid="31" grpId="0"/>
      <p:bldP spid="32" grpId="0"/>
      <p:bldP spid="33" grpId="0"/>
      <p:bldP spid="34" grpId="0"/>
      <p:bldP spid="42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D9C6ADA-DF2F-4FF0-A37B-21045BA96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75309"/>
            <a:ext cx="12192000" cy="3580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132438F-FF97-4515-8968-35944023A5FA}"/>
              </a:ext>
            </a:extLst>
          </p:cNvPr>
          <p:cNvSpPr txBox="1"/>
          <p:nvPr/>
        </p:nvSpPr>
        <p:spPr>
          <a:xfrm>
            <a:off x="540521" y="1394156"/>
            <a:ext cx="1322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A20F0AE-A040-426B-9F00-2AE1646FAE8E}"/>
              </a:ext>
            </a:extLst>
          </p:cNvPr>
          <p:cNvSpPr txBox="1"/>
          <p:nvPr/>
        </p:nvSpPr>
        <p:spPr>
          <a:xfrm>
            <a:off x="1863319" y="5140678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2B6C672-FE44-43B2-88B7-129C27A922C4}"/>
              </a:ext>
            </a:extLst>
          </p:cNvPr>
          <p:cNvSpPr txBox="1"/>
          <p:nvPr/>
        </p:nvSpPr>
        <p:spPr>
          <a:xfrm>
            <a:off x="5828928" y="5140678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5D38F65-E645-4926-B05A-2CD826443317}"/>
              </a:ext>
            </a:extLst>
          </p:cNvPr>
          <p:cNvSpPr txBox="1"/>
          <p:nvPr/>
        </p:nvSpPr>
        <p:spPr>
          <a:xfrm>
            <a:off x="9371025" y="5109576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60A4E9D-EF0A-415B-839C-8A729BA07794}"/>
              </a:ext>
            </a:extLst>
          </p:cNvPr>
          <p:cNvSpPr txBox="1"/>
          <p:nvPr/>
        </p:nvSpPr>
        <p:spPr>
          <a:xfrm>
            <a:off x="1473469" y="2559503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‘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D045194-2160-4F70-AA78-B67DEDD100EB}"/>
              </a:ext>
            </a:extLst>
          </p:cNvPr>
          <p:cNvSpPr txBox="1"/>
          <p:nvPr/>
        </p:nvSpPr>
        <p:spPr>
          <a:xfrm>
            <a:off x="2589999" y="2559502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‘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47F87CB-0564-436E-844B-521FA393B156}"/>
              </a:ext>
            </a:extLst>
          </p:cNvPr>
          <p:cNvSpPr txBox="1"/>
          <p:nvPr/>
        </p:nvSpPr>
        <p:spPr>
          <a:xfrm>
            <a:off x="3706529" y="2566084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‘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18357A8-ABF9-4994-B80F-64FD2649519C}"/>
              </a:ext>
            </a:extLst>
          </p:cNvPr>
          <p:cNvSpPr txBox="1"/>
          <p:nvPr/>
        </p:nvSpPr>
        <p:spPr>
          <a:xfrm>
            <a:off x="5256196" y="2559501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‘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CE50B14-5C05-477B-A9AF-4E3D69431C08}"/>
              </a:ext>
            </a:extLst>
          </p:cNvPr>
          <p:cNvSpPr txBox="1"/>
          <p:nvPr/>
        </p:nvSpPr>
        <p:spPr>
          <a:xfrm>
            <a:off x="6073972" y="2559500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‘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E22C2F0-E4EE-4173-AE74-B3BDBB475FFE}"/>
              </a:ext>
            </a:extLst>
          </p:cNvPr>
          <p:cNvSpPr txBox="1"/>
          <p:nvPr/>
        </p:nvSpPr>
        <p:spPr>
          <a:xfrm>
            <a:off x="6833536" y="2566084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‘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5DA8F83-8770-4E51-BD59-96D915FBF233}"/>
              </a:ext>
            </a:extLst>
          </p:cNvPr>
          <p:cNvSpPr txBox="1"/>
          <p:nvPr/>
        </p:nvSpPr>
        <p:spPr>
          <a:xfrm>
            <a:off x="8779073" y="2598003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‘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32AB953-85AE-44C0-9618-06DF1ABB9D39}"/>
              </a:ext>
            </a:extLst>
          </p:cNvPr>
          <p:cNvSpPr txBox="1"/>
          <p:nvPr/>
        </p:nvSpPr>
        <p:spPr>
          <a:xfrm>
            <a:off x="9698671" y="2575709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‘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DC102A4-D43B-4C44-AC2A-B7ED378F87B7}"/>
              </a:ext>
            </a:extLst>
          </p:cNvPr>
          <p:cNvSpPr txBox="1"/>
          <p:nvPr/>
        </p:nvSpPr>
        <p:spPr>
          <a:xfrm>
            <a:off x="10583379" y="2559499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‘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xmlns="" id="{4C71B69E-D8E2-4A5A-B498-64D58B9AFFA2}"/>
              </a:ext>
            </a:extLst>
          </p:cNvPr>
          <p:cNvSpPr/>
          <p:nvPr/>
        </p:nvSpPr>
        <p:spPr>
          <a:xfrm>
            <a:off x="335902" y="5982977"/>
            <a:ext cx="11569959" cy="791047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xmlns="" id="{B6CD7690-D194-42E5-9C4B-738A186C9EA1}"/>
              </a:ext>
            </a:extLst>
          </p:cNvPr>
          <p:cNvSpPr/>
          <p:nvPr/>
        </p:nvSpPr>
        <p:spPr>
          <a:xfrm>
            <a:off x="349520" y="5982977"/>
            <a:ext cx="11569959" cy="791047"/>
          </a:xfrm>
          <a:prstGeom prst="right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40598D6A-C057-48B2-9733-3EC5E5EFCC40}"/>
              </a:ext>
            </a:extLst>
          </p:cNvPr>
          <p:cNvSpPr/>
          <p:nvPr/>
        </p:nvSpPr>
        <p:spPr>
          <a:xfrm>
            <a:off x="4674258" y="445958"/>
            <a:ext cx="2920482" cy="1046405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6915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0" dur="3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0"/>
                            </p:stCondLst>
                            <p:childTnLst>
                              <p:par>
                                <p:cTn id="7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9" grpId="0"/>
      <p:bldP spid="30" grpId="0"/>
      <p:bldP spid="31" grpId="0"/>
      <p:bldP spid="32" grpId="0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D9C6ADA-DF2F-4FF0-A37B-21045BA96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65684"/>
            <a:ext cx="12192000" cy="35035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132438F-FF97-4515-8968-35944023A5FA}"/>
              </a:ext>
            </a:extLst>
          </p:cNvPr>
          <p:cNvSpPr txBox="1"/>
          <p:nvPr/>
        </p:nvSpPr>
        <p:spPr>
          <a:xfrm>
            <a:off x="569398" y="1464051"/>
            <a:ext cx="1322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7CB1C09-7180-4FF1-A1AB-6E0EABCEE863}"/>
              </a:ext>
            </a:extLst>
          </p:cNvPr>
          <p:cNvSpPr txBox="1"/>
          <p:nvPr/>
        </p:nvSpPr>
        <p:spPr>
          <a:xfrm>
            <a:off x="2238704" y="5159929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D84E03F-EC50-495C-A394-46FC9E5C94FE}"/>
              </a:ext>
            </a:extLst>
          </p:cNvPr>
          <p:cNvSpPr txBox="1"/>
          <p:nvPr/>
        </p:nvSpPr>
        <p:spPr>
          <a:xfrm>
            <a:off x="6685736" y="5159928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B39414B-DF5A-414E-9C72-31E20C38C419}"/>
              </a:ext>
            </a:extLst>
          </p:cNvPr>
          <p:cNvSpPr txBox="1"/>
          <p:nvPr/>
        </p:nvSpPr>
        <p:spPr>
          <a:xfrm>
            <a:off x="10237458" y="5091439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0393036-F23F-4253-8039-7A8CA267C828}"/>
              </a:ext>
            </a:extLst>
          </p:cNvPr>
          <p:cNvSpPr txBox="1"/>
          <p:nvPr/>
        </p:nvSpPr>
        <p:spPr>
          <a:xfrm>
            <a:off x="1473469" y="2559503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‘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01CCB63-F9A1-47F2-968E-E7750B74F00D}"/>
              </a:ext>
            </a:extLst>
          </p:cNvPr>
          <p:cNvSpPr txBox="1"/>
          <p:nvPr/>
        </p:nvSpPr>
        <p:spPr>
          <a:xfrm>
            <a:off x="2339743" y="2559503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‘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37D4219-3191-42D4-8781-5496B022EF4E}"/>
              </a:ext>
            </a:extLst>
          </p:cNvPr>
          <p:cNvSpPr txBox="1"/>
          <p:nvPr/>
        </p:nvSpPr>
        <p:spPr>
          <a:xfrm>
            <a:off x="3283017" y="2559501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‘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DD9A1E7-D370-4D79-9F5B-A36B4D2BF445}"/>
              </a:ext>
            </a:extLst>
          </p:cNvPr>
          <p:cNvSpPr txBox="1"/>
          <p:nvPr/>
        </p:nvSpPr>
        <p:spPr>
          <a:xfrm>
            <a:off x="4226291" y="2559502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‘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0AFEC90-3153-48A7-884B-567207B91009}"/>
              </a:ext>
            </a:extLst>
          </p:cNvPr>
          <p:cNvSpPr txBox="1"/>
          <p:nvPr/>
        </p:nvSpPr>
        <p:spPr>
          <a:xfrm>
            <a:off x="5538110" y="2558682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‘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E799C9D-FDAB-452C-B9FD-2D24F5F7AEDC}"/>
              </a:ext>
            </a:extLst>
          </p:cNvPr>
          <p:cNvSpPr txBox="1"/>
          <p:nvPr/>
        </p:nvSpPr>
        <p:spPr>
          <a:xfrm>
            <a:off x="6338224" y="2558682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‘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4A3063A-E80E-4A82-B63C-D550FBF2B7E3}"/>
              </a:ext>
            </a:extLst>
          </p:cNvPr>
          <p:cNvSpPr txBox="1"/>
          <p:nvPr/>
        </p:nvSpPr>
        <p:spPr>
          <a:xfrm>
            <a:off x="7034808" y="2558682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‘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8173EAE5-4AAA-419E-B2B5-E69B8B7CDC8B}"/>
              </a:ext>
            </a:extLst>
          </p:cNvPr>
          <p:cNvSpPr txBox="1"/>
          <p:nvPr/>
        </p:nvSpPr>
        <p:spPr>
          <a:xfrm>
            <a:off x="8449721" y="2558682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‘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3B5C5FB-EA88-4194-9BA5-9047D390481F}"/>
              </a:ext>
            </a:extLst>
          </p:cNvPr>
          <p:cNvSpPr txBox="1"/>
          <p:nvPr/>
        </p:nvSpPr>
        <p:spPr>
          <a:xfrm>
            <a:off x="10154251" y="2557044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‘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E2172EE-3345-4D8C-8F45-BBA433B42344}"/>
              </a:ext>
            </a:extLst>
          </p:cNvPr>
          <p:cNvSpPr txBox="1"/>
          <p:nvPr/>
        </p:nvSpPr>
        <p:spPr>
          <a:xfrm>
            <a:off x="10544101" y="2557044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‘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A945CA0-B23A-430F-B754-330C11C0368F}"/>
              </a:ext>
            </a:extLst>
          </p:cNvPr>
          <p:cNvSpPr txBox="1"/>
          <p:nvPr/>
        </p:nvSpPr>
        <p:spPr>
          <a:xfrm>
            <a:off x="10957528" y="2557044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‘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C65EA15-28C1-49A1-8D43-EDF1929CB37E}"/>
              </a:ext>
            </a:extLst>
          </p:cNvPr>
          <p:cNvSpPr txBox="1"/>
          <p:nvPr/>
        </p:nvSpPr>
        <p:spPr>
          <a:xfrm>
            <a:off x="11399996" y="2557044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‘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xmlns="" id="{79998624-AB27-4F5C-9C35-A362C27634AB}"/>
              </a:ext>
            </a:extLst>
          </p:cNvPr>
          <p:cNvSpPr/>
          <p:nvPr/>
        </p:nvSpPr>
        <p:spPr>
          <a:xfrm>
            <a:off x="335902" y="5982977"/>
            <a:ext cx="11569959" cy="791047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xmlns="" id="{2C436A0E-999F-4AAB-8010-6824E2EDC168}"/>
              </a:ext>
            </a:extLst>
          </p:cNvPr>
          <p:cNvSpPr/>
          <p:nvPr/>
        </p:nvSpPr>
        <p:spPr>
          <a:xfrm>
            <a:off x="349520" y="5982977"/>
            <a:ext cx="11569959" cy="791047"/>
          </a:xfrm>
          <a:prstGeom prst="right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FF3837D1-5F8A-4136-9D25-CB96789281AC}"/>
              </a:ext>
            </a:extLst>
          </p:cNvPr>
          <p:cNvSpPr/>
          <p:nvPr/>
        </p:nvSpPr>
        <p:spPr>
          <a:xfrm>
            <a:off x="4674258" y="450147"/>
            <a:ext cx="2920482" cy="1046405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96043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5" dur="3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0"/>
                            </p:stCondLst>
                            <p:childTnLst>
                              <p:par>
                                <p:cTn id="8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40" grpId="0"/>
      <p:bldP spid="41" grpId="0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E35D929-E4CA-4326-A011-056046AC2C0F}"/>
              </a:ext>
            </a:extLst>
          </p:cNvPr>
          <p:cNvSpPr txBox="1"/>
          <p:nvPr/>
        </p:nvSpPr>
        <p:spPr>
          <a:xfrm>
            <a:off x="38500" y="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D309115-4635-4EF1-92C5-A8F6247A2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9441"/>
            <a:ext cx="12192000" cy="1190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A2874DA-80C1-4835-B987-3595DD7264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76922"/>
            <a:ext cx="12192000" cy="13132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F1E3BCB-1235-4A3F-9B95-710CE4FEBB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69948"/>
            <a:ext cx="12191999" cy="141057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7EEB751F-41C2-4208-BBA1-43E7284F8F62}"/>
              </a:ext>
            </a:extLst>
          </p:cNvPr>
          <p:cNvSpPr/>
          <p:nvPr/>
        </p:nvSpPr>
        <p:spPr>
          <a:xfrm>
            <a:off x="606393" y="938463"/>
            <a:ext cx="625642" cy="8181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7F0B965F-6DD2-42AE-BE74-45CF0A936636}"/>
              </a:ext>
            </a:extLst>
          </p:cNvPr>
          <p:cNvSpPr/>
          <p:nvPr/>
        </p:nvSpPr>
        <p:spPr>
          <a:xfrm>
            <a:off x="606393" y="2571159"/>
            <a:ext cx="625642" cy="8181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711665EF-06C1-486C-99D1-34A51D3ACF45}"/>
              </a:ext>
            </a:extLst>
          </p:cNvPr>
          <p:cNvSpPr/>
          <p:nvPr/>
        </p:nvSpPr>
        <p:spPr>
          <a:xfrm>
            <a:off x="606393" y="4279555"/>
            <a:ext cx="625642" cy="8181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8C2E8CCA-F465-4475-9576-188A64BD39CC}"/>
              </a:ext>
            </a:extLst>
          </p:cNvPr>
          <p:cNvSpPr/>
          <p:nvPr/>
        </p:nvSpPr>
        <p:spPr>
          <a:xfrm>
            <a:off x="3936732" y="1959917"/>
            <a:ext cx="4668253" cy="169302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CHỈ NHỊP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C2F19E46-AA49-4917-B420-FBDA4CC48FAD}"/>
              </a:ext>
            </a:extLst>
          </p:cNvPr>
          <p:cNvCxnSpPr>
            <a:cxnSpLocks/>
          </p:cNvCxnSpPr>
          <p:nvPr/>
        </p:nvCxnSpPr>
        <p:spPr>
          <a:xfrm>
            <a:off x="1232035" y="1477478"/>
            <a:ext cx="2704697" cy="14796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7A577AF9-5B48-402E-95D3-96F6C43400B4}"/>
              </a:ext>
            </a:extLst>
          </p:cNvPr>
          <p:cNvCxnSpPr>
            <a:stCxn id="23" idx="6"/>
          </p:cNvCxnSpPr>
          <p:nvPr/>
        </p:nvCxnSpPr>
        <p:spPr>
          <a:xfrm flipV="1">
            <a:off x="1232035" y="2980232"/>
            <a:ext cx="2704697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0A63756D-1906-4C63-9492-FE0C960852EF}"/>
              </a:ext>
            </a:extLst>
          </p:cNvPr>
          <p:cNvCxnSpPr>
            <a:stCxn id="24" idx="6"/>
          </p:cNvCxnSpPr>
          <p:nvPr/>
        </p:nvCxnSpPr>
        <p:spPr>
          <a:xfrm flipV="1">
            <a:off x="1232035" y="2988466"/>
            <a:ext cx="2704697" cy="17001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9442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4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ourglass.potx" id="{820BC192-032F-4D2E-8CBE-6B86AC3BA891}" vid="{ED01FC07-4CA7-4AC7-944B-AE335C346F8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378</Words>
  <Application>Microsoft Office PowerPoint</Application>
  <PresentationFormat>Widescreen</PresentationFormat>
  <Paragraphs>109</Paragraphs>
  <Slides>31</Slides>
  <Notes>0</Notes>
  <HiddenSlides>0</HiddenSlides>
  <MMClips>4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.VnTime</vt:lpstr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*Hãy điền số thứ tự từng phách trên sơ đồ đánh nhịp? </vt:lpstr>
      <vt:lpstr>II. Luyện tập</vt:lpstr>
      <vt:lpstr>PowerPoint Presentation</vt:lpstr>
      <vt:lpstr>III. TĐN số 2 “Ánh Trăng” </vt:lpstr>
      <vt:lpstr>PowerPoint Presentation</vt:lpstr>
      <vt:lpstr>*Quan sát và trả lời câu hỏi sau: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Nhat</dc:creator>
  <cp:lastModifiedBy>ADMIN</cp:lastModifiedBy>
  <cp:revision>64</cp:revision>
  <dcterms:created xsi:type="dcterms:W3CDTF">2021-08-17T13:05:07Z</dcterms:created>
  <dcterms:modified xsi:type="dcterms:W3CDTF">2021-10-10T05:38:09Z</dcterms:modified>
</cp:coreProperties>
</file>